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53"/>
  </p:handoutMasterIdLst>
  <p:sldIdLst>
    <p:sldId id="16773670" r:id="rId3"/>
    <p:sldId id="16773679" r:id="rId5"/>
    <p:sldId id="16773677" r:id="rId6"/>
    <p:sldId id="16773678" r:id="rId7"/>
    <p:sldId id="16773676" r:id="rId8"/>
    <p:sldId id="16773634" r:id="rId9"/>
    <p:sldId id="16773515" r:id="rId10"/>
    <p:sldId id="16773537" r:id="rId11"/>
    <p:sldId id="16773533" r:id="rId12"/>
    <p:sldId id="16776357" r:id="rId13"/>
    <p:sldId id="16773554" r:id="rId14"/>
    <p:sldId id="16773549" r:id="rId15"/>
    <p:sldId id="16773539" r:id="rId16"/>
    <p:sldId id="16773542" r:id="rId17"/>
    <p:sldId id="16773607" r:id="rId18"/>
    <p:sldId id="16773547" r:id="rId19"/>
    <p:sldId id="16773612" r:id="rId20"/>
    <p:sldId id="16773614" r:id="rId21"/>
    <p:sldId id="16773592" r:id="rId22"/>
    <p:sldId id="16773593" r:id="rId23"/>
    <p:sldId id="16773523" r:id="rId24"/>
    <p:sldId id="16773599" r:id="rId25"/>
    <p:sldId id="16773598" r:id="rId26"/>
    <p:sldId id="16773597" r:id="rId27"/>
    <p:sldId id="16773524" r:id="rId28"/>
    <p:sldId id="16773525" r:id="rId29"/>
    <p:sldId id="16773680" r:id="rId30"/>
    <p:sldId id="16773681" r:id="rId31"/>
    <p:sldId id="16773527" r:id="rId32"/>
    <p:sldId id="16773528" r:id="rId33"/>
    <p:sldId id="16773530" r:id="rId34"/>
    <p:sldId id="16773647" r:id="rId35"/>
    <p:sldId id="16773532" r:id="rId36"/>
    <p:sldId id="16773644" r:id="rId37"/>
    <p:sldId id="16773618" r:id="rId38"/>
    <p:sldId id="16773558" r:id="rId39"/>
    <p:sldId id="16773559" r:id="rId40"/>
    <p:sldId id="16773560" r:id="rId41"/>
    <p:sldId id="16773665" r:id="rId42"/>
    <p:sldId id="16773574" r:id="rId43"/>
    <p:sldId id="16773648" r:id="rId44"/>
    <p:sldId id="16776356" r:id="rId45"/>
    <p:sldId id="16773594" r:id="rId46"/>
    <p:sldId id="16773624" r:id="rId47"/>
    <p:sldId id="16773602" r:id="rId48"/>
    <p:sldId id="16773603" r:id="rId49"/>
    <p:sldId id="16773627" r:id="rId50"/>
    <p:sldId id="16773628" r:id="rId51"/>
    <p:sldId id="16773360" r:id="rId52"/>
  </p:sldIdLst>
  <p:sldSz cx="12192000" cy="6858000"/>
  <p:notesSz cx="6858000" cy="9144000"/>
  <p:embeddedFontLs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Open Sans" panose="020B0606030504020204"/>
      <p:regular r:id="rId66"/>
      <p:bold r:id="rId67"/>
      <p:italic r:id="rId68"/>
      <p:boldItalic r:id="rId69"/>
    </p:embeddedFont>
    <p:embeddedFont>
      <p:font typeface="Segoe Sans Text" charset="0"/>
      <p:regular r:id="rId70"/>
      <p:bold r:id="rId71"/>
    </p:embeddedFont>
    <p:embeddedFont>
      <p:font typeface="Open Sans SemiBold" panose="020B0706030804020204" pitchFamily="34" charset="0"/>
      <p:bold r:id="rId72"/>
    </p:embeddedFont>
    <p:embeddedFont>
      <p:font typeface="Segoe UI Semibold" panose="020B0702040204020203" pitchFamily="34" charset="0"/>
      <p:bold r:id="rId73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16773670"/>
            <p14:sldId id="16773679"/>
            <p14:sldId id="16773677"/>
            <p14:sldId id="16773678"/>
            <p14:sldId id="16773676"/>
            <p14:sldId id="16773634"/>
            <p14:sldId id="16773515"/>
            <p14:sldId id="16773537"/>
            <p14:sldId id="16773533"/>
            <p14:sldId id="16776357"/>
            <p14:sldId id="16773554"/>
            <p14:sldId id="16773549"/>
            <p14:sldId id="16773539"/>
            <p14:sldId id="16773542"/>
            <p14:sldId id="16773607"/>
            <p14:sldId id="16773547"/>
            <p14:sldId id="16773612"/>
            <p14:sldId id="16773614"/>
            <p14:sldId id="16773592"/>
            <p14:sldId id="16773593"/>
            <p14:sldId id="16773523"/>
            <p14:sldId id="16773599"/>
            <p14:sldId id="16773598"/>
            <p14:sldId id="16773597"/>
            <p14:sldId id="16773524"/>
            <p14:sldId id="16773525"/>
            <p14:sldId id="16773680"/>
            <p14:sldId id="16773681"/>
            <p14:sldId id="16773527"/>
            <p14:sldId id="16773528"/>
            <p14:sldId id="16773530"/>
            <p14:sldId id="16773647"/>
            <p14:sldId id="16773532"/>
            <p14:sldId id="16773644"/>
            <p14:sldId id="16773618"/>
            <p14:sldId id="16773558"/>
            <p14:sldId id="16773559"/>
            <p14:sldId id="16773560"/>
            <p14:sldId id="16773665"/>
            <p14:sldId id="16773574"/>
            <p14:sldId id="16773648"/>
            <p14:sldId id="16776356"/>
            <p14:sldId id="16773594"/>
            <p14:sldId id="16773624"/>
            <p14:sldId id="16773602"/>
            <p14:sldId id="16773603"/>
            <p14:sldId id="16773627"/>
            <p14:sldId id="16773628"/>
            <p14:sldId id="16773360"/>
          </p14:sldIdLst>
        </p14:section>
        <p14:section name="Agenda" id="{194114FB-11A9-460A-BA65-6CA85323C1BD}">
          <p14:sldIdLst/>
        </p14:section>
        <p14:section name="1 - Section slide options" id="{1588D2DD-7526-4E2A-805C-721F64D91A8E}">
          <p14:sldIdLst/>
        </p14:section>
        <p14:section name="2 - Headline only slides" id="{D1C1D983-152B-C840-9473-185250523AC9}">
          <p14:sldIdLst/>
        </p14:section>
        <p14:section name="3 - Content slides" id="{93CA586B-067E-FD48-9DD1-5E50DEAEC65A}">
          <p14:sldIdLst/>
        </p14:section>
        <p14:section name="4 - Demo speaker intro slides" id="{400F4C69-B841-7448-8A82-665672F2D72B}">
          <p14:sldIdLst/>
        </p14:section>
        <p14:section name="5 - Demo slides" id="{8EC57211-9920-4340-B841-30BAD39AE38B}">
          <p14:sldIdLst/>
        </p14:section>
        <p14:section name="6 - Charts &amp; Graphs" id="{4B4F26A0-E863-F444-8484-43A5A4C8AF97}">
          <p14:sldIdLst/>
        </p14:section>
        <p14:section name="7 - Icons in use" id="{705D723E-E42C-F44A-B8DF-6A7F764AB4AB}">
          <p14:sldIdLst/>
        </p14:section>
        <p14:section name="8 - Photo slides" id="{0AF578B1-CD8A-43DA-99D3-79D4DA61F65F}">
          <p14:sldIdLst/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1 - Icons for use" id="{C2F20541-B464-B145-886A-A824BE6EDF45}">
          <p14:sldIdLst/>
        </p14:section>
        <p14:section name="12 - Blank slides" id="{250BA7C2-9498-7B41-8CE8-71A94990B69D}">
          <p14:sldIdLst/>
        </p14:section>
        <p14:section name="Guidance" id="{DAA6FC38-D1FB-4055-84DA-5C774F8A190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customXml" Target="../customXml/item2.xml"/><Relationship Id="rId74" Type="http://schemas.openxmlformats.org/officeDocument/2006/relationships/customXml" Target="../customXml/item1.xml"/><Relationship Id="rId73" Type="http://schemas.openxmlformats.org/officeDocument/2006/relationships/font" Target="fonts/font16.fntdata"/><Relationship Id="rId72" Type="http://schemas.openxmlformats.org/officeDocument/2006/relationships/font" Target="fonts/font15.fntdata"/><Relationship Id="rId71" Type="http://schemas.openxmlformats.org/officeDocument/2006/relationships/font" Target="fonts/font14.fntdata"/><Relationship Id="rId70" Type="http://schemas.openxmlformats.org/officeDocument/2006/relationships/font" Target="fonts/font13.fntdata"/><Relationship Id="rId7" Type="http://schemas.openxmlformats.org/officeDocument/2006/relationships/slide" Target="slides/slide4.xml"/><Relationship Id="rId69" Type="http://schemas.openxmlformats.org/officeDocument/2006/relationships/font" Target="fonts/font12.fntdata"/><Relationship Id="rId68" Type="http://schemas.openxmlformats.org/officeDocument/2006/relationships/font" Target="fonts/font11.fntdata"/><Relationship Id="rId67" Type="http://schemas.openxmlformats.org/officeDocument/2006/relationships/font" Target="fonts/font10.fntdata"/><Relationship Id="rId66" Type="http://schemas.openxmlformats.org/officeDocument/2006/relationships/font" Target="fonts/font9.fntdata"/><Relationship Id="rId65" Type="http://schemas.openxmlformats.org/officeDocument/2006/relationships/font" Target="fonts/font8.fntdata"/><Relationship Id="rId64" Type="http://schemas.openxmlformats.org/officeDocument/2006/relationships/font" Target="fonts/font7.fntdata"/><Relationship Id="rId63" Type="http://schemas.openxmlformats.org/officeDocument/2006/relationships/font" Target="fonts/font6.fntdata"/><Relationship Id="rId62" Type="http://schemas.openxmlformats.org/officeDocument/2006/relationships/font" Target="fonts/font5.fntdata"/><Relationship Id="rId61" Type="http://schemas.openxmlformats.org/officeDocument/2006/relationships/font" Target="fonts/font4.fntdata"/><Relationship Id="rId60" Type="http://schemas.openxmlformats.org/officeDocument/2006/relationships/font" Target="fonts/font3.fntdata"/><Relationship Id="rId6" Type="http://schemas.openxmlformats.org/officeDocument/2006/relationships/slide" Target="slides/slide3.xml"/><Relationship Id="rId59" Type="http://schemas.openxmlformats.org/officeDocument/2006/relationships/font" Target="fonts/font2.fntdata"/><Relationship Id="rId58" Type="http://schemas.openxmlformats.org/officeDocument/2006/relationships/font" Target="fonts/font1.fntdata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823795584"/>
        <c:crosses val="autoZero"/>
        <c:auto val="1"/>
        <c:lblAlgn val="ctr"/>
        <c:lblOffset val="100"/>
        <c:noMultiLvlLbl val="0"/>
      </c:catAx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82351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  <c:extLst>
      <c:ext uri="{0b15fc19-7d7d-44ad-8c2d-2c3a37ce22c3}">
        <chartProps xmlns="https://web.wps.cn/et/2018/main" chartId="{0253728b-130f-44b3-8027-969d0bec7801}"/>
      </c:ext>
    </c:extLst>
  </c:chart>
  <c:spPr>
    <a:noFill/>
    <a:ln>
      <a:noFill/>
    </a:ln>
    <a:effectLst/>
  </c:spPr>
  <c:txPr>
    <a:bodyPr/>
    <a:lstStyle/>
    <a:p>
      <a:pPr>
        <a:defRPr lang="en-US">
          <a:solidFill>
            <a:schemeClr val="bg1"/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  <a:endParaRPr lang="en-US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54cd324-c331-4950-8976-840ca0217dcc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explosion val="0"/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</c:dPt>
          <c:dLbls>
            <c:delete val="1"/>
          </c:dLbls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c6bc2c3-8d0b-4898-b03d-3e959ed292af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0.xml"/><Relationship Id="rId2" Type="http://schemas.openxmlformats.org/officeDocument/2006/relationships/hyperlink" Target="https://aka.ms/get-dotnet-9" TargetMode="External"/><Relationship Id="rId1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9.xml"/><Relationship Id="rId4" Type="http://schemas.openxmlformats.org/officeDocument/2006/relationships/hyperlink" Target="https://support.office.com/en-US/article/Make-your-PowerPoint-presentations-accessible-6f7772b2-2f33-4bd2-8ca7-dae3b2b3ef25" TargetMode="External"/><Relationship Id="rId3" Type="http://schemas.openxmlformats.org/officeDocument/2006/relationships/image" Target="../media/image25.png"/><Relationship Id="rId2" Type="http://schemas.openxmlformats.org/officeDocument/2006/relationships/hyperlink" Target="http://www.paciellogroup.com/resources/contrastAnalyser" TargetMode="External"/><Relationship Id="rId1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609398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Effectively using today’s C#</a:t>
            </a:r>
            <a:endParaRPr lang="en-US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  <a:endParaRPr lang="en-US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sp>
        <p:nvSpPr>
          <p:cNvPr id="3" name="Title 3"/>
          <p:cNvSpPr txBox="1"/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/>
          <p:cNvSpPr txBox="1"/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7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7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  <a:endParaRPr lang="en-US"/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860"/>
          </a:xfrm>
        </p:spPr>
        <p:txBody>
          <a:bodyPr/>
          <a:lstStyle/>
          <a:p>
            <a:r>
              <a:rPr lang="en-US" b="1" dirty="0"/>
              <a:t>Params Collections</a:t>
            </a:r>
            <a:endParaRPr lang="en-US" b="1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New link methods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The field keyword</a:t>
            </a:r>
            <a:endParaRPr lang="en-US" b="1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Partial properties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New link Methods</a:t>
            </a:r>
            <a:endParaRPr lang="en-US" b="1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Partial properties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  <p:graphicFrame>
        <p:nvGraphicFramePr>
          <p:cNvPr id="5" name="Chart 4" descr="Pie chart example"/>
          <p:cNvGraphicFramePr/>
          <p:nvPr/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/>
          <p:cNvCxnSpPr/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/>
          <p:cNvSpPr txBox="1"/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50"/>
          <p:cNvSpPr txBox="1"/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50"/>
          <p:cNvSpPr txBox="1"/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  <a:endParaRPr lang="en-US"/>
          </a:p>
        </p:txBody>
      </p:sp>
      <p:sp>
        <p:nvSpPr>
          <p:cNvPr id="25" name="Text Placeholder 50"/>
          <p:cNvSpPr txBox="1"/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  <a:endParaRPr lang="en-US"/>
          </a:p>
        </p:txBody>
      </p:sp>
      <p:sp>
        <p:nvSpPr>
          <p:cNvPr id="26" name="Text Placeholder 50"/>
          <p:cNvSpPr txBox="1"/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  <a:endParaRPr lang="en-US"/>
          </a:p>
        </p:txBody>
      </p:sp>
      <p:sp>
        <p:nvSpPr>
          <p:cNvPr id="27" name="Text Placeholder 50"/>
          <p:cNvSpPr txBox="1"/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  <a:endParaRPr lang="en-US"/>
          </a:p>
        </p:txBody>
      </p:sp>
      <p:sp>
        <p:nvSpPr>
          <p:cNvPr id="28" name="Text Placeholder 50"/>
          <p:cNvSpPr txBox="1"/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/>
          <p:cNvSpPr txBox="1"/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1" name="Text Placeholder 50"/>
          <p:cNvSpPr txBox="1"/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2" name="Text Placeholder 50"/>
          <p:cNvSpPr txBox="1"/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3" name="Title 1"/>
          <p:cNvSpPr txBox="1"/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  <a:endParaRPr lang="da-DK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/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 txBox="1"/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8" name="Text Placeholder 3"/>
          <p:cNvSpPr txBox="1"/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/>
          <p:cNvSpPr txBox="1"/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 txBox="1"/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  <a:endParaRPr lang="en-US"/>
          </a:p>
        </p:txBody>
      </p:sp>
      <p:sp>
        <p:nvSpPr>
          <p:cNvPr id="12" name="Text Placeholder 11"/>
          <p:cNvSpPr txBox="1"/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3" name="Text Placeholder 3"/>
          <p:cNvSpPr txBox="1"/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14" name="Text Placeholder 11"/>
          <p:cNvSpPr txBox="1"/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5" name="Text Placeholder 3"/>
          <p:cNvSpPr txBox="1"/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/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5"/>
          </p:nvPr>
        </p:nvSpPr>
        <p:spPr/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/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/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link methods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  <a:endParaRPr lang="en-US" sz="6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2"/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/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/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/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/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/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/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/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/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/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/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/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/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/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/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/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/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/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/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/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/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/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/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/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/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/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/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/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/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/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/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/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/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/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/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/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/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/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/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/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/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/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/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/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/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/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/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/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/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/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/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/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/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/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/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/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/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/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/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/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/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/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/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/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/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/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/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/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/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/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/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/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/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/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/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/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/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/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/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/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/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/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/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/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/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/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/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/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/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/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/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/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/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/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/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/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/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/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/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/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/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/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/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/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/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/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/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7" name="Contrast instructions text box"/>
          <p:cNvSpPr txBox="1"/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/>
          <p:cNvSpPr txBox="1"/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/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2"/>
            </p:cNvPr>
            <p:cNvSpPr txBox="1"/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1065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  <a:endParaRPr lang="en-US" sz="1065" b="1">
                <a:solidFill>
                  <a:srgbClr val="FFFFFF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59" name="Download button"/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88604" tIns="44302" rIns="88604" bIns="44302" numCol="1" anchor="t" anchorCtr="0" compatLnSpc="1"/>
            <a:lstStyle/>
            <a:p>
              <a:pPr defTabSz="885825"/>
              <a:endParaRPr lang="en-US" sz="87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/>
          <p:cNvSpPr txBox="1"/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0" indent="0" defTabSz="903605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/>
          <p:cNvSpPr txBox="1"/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29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  <a:endParaRPr lang="en-US" sz="800">
              <a:solidFill>
                <a:schemeClr val="bg1"/>
              </a:solidFill>
              <a:latin typeface="+mn-lt"/>
              <a:cs typeface="Segoe UI Semibold" panose="020B07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  <a:endParaRPr lang="en-US" sz="800">
              <a:solidFill>
                <a:schemeClr val="bg1"/>
              </a:solidFill>
              <a:latin typeface="+mn-lt"/>
              <a:cs typeface="Segoe UI Semibold" panose="020B0702040204020203" pitchFamily="34" charset="0"/>
            </a:endParaRPr>
          </a:p>
        </p:txBody>
      </p:sp>
      <p:sp>
        <p:nvSpPr>
          <p:cNvPr id="77" name="Slide layouts text box"/>
          <p:cNvSpPr txBox="1"/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4" name="Title only layout" descr="Title only layout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/>
          <p:cNvSpPr txBox="1"/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605">
              <a:spcBef>
                <a:spcPts val="1165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  <a:endParaRPr lang="en-US" sz="800" b="1">
              <a:solidFill>
                <a:schemeClr val="accent2"/>
              </a:solidFill>
              <a:cs typeface="Segoe UI" panose="020B0502040204020203" pitchFamily="34" charset="0"/>
            </a:endParaRPr>
          </a:p>
          <a:p>
            <a:pPr defTabSz="903605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  <a:endParaRPr lang="en-US" sz="80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defTabSz="903605">
              <a:spcBef>
                <a:spcPts val="580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  <a:endParaRPr lang="en-US" sz="80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defTabSz="903605">
              <a:spcBef>
                <a:spcPts val="580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4"/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  <a:endParaRPr lang="en-US" sz="80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2"/>
            </p:cNvPr>
            <p:cNvSpPr txBox="1"/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2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/>
            <p:cNvCxnSpPr/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/>
            <p:cNvCxnSpPr/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/>
            <p:cNvCxnSpPr/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/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Example blue triangle"/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Example red X"/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egend green circle"/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Legend green circle label"/>
            <p:cNvSpPr txBox="1"/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sp>
          <p:nvSpPr>
            <p:cNvPr id="26" name="Legend blue triangle"/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Legend red X"/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Legend green circle label"/>
            <p:cNvSpPr txBox="1"/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sp>
          <p:nvSpPr>
            <p:cNvPr id="35" name="Legend green circle label"/>
            <p:cNvSpPr txBox="1"/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sp>
          <p:nvSpPr>
            <p:cNvPr id="40" name="Slide layouts text box"/>
            <p:cNvSpPr txBox="1"/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100000"/>
                </a:lnSpc>
                <a:spcBef>
                  <a:spcPts val="1165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/>
            <p:cNvSpPr txBox="1"/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100000"/>
                </a:lnSpc>
                <a:spcBef>
                  <a:spcPts val="1165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/>
            <p:cNvSpPr txBox="1"/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100000"/>
                </a:lnSpc>
                <a:spcBef>
                  <a:spcPts val="1165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2735580"/>
          </a:xfrm>
        </p:spPr>
        <p:txBody>
          <a:bodyPr>
            <a:noAutofit/>
          </a:bodyPr>
          <a:lstStyle/>
          <a:p>
            <a:r>
              <a:rPr lang="en-US" altLang="en-US">
                <a:sym typeface="+mn-ea"/>
              </a:rPr>
              <a:t>C# 13 introduces the field keyword, which lets you access a property's backing field directly. This simplifies adding custom logic like validation, default values, computations without manually defining the backing field.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11689</Words>
  <Application>WPS Presentation</Application>
  <PresentationFormat>Widescreen</PresentationFormat>
  <Paragraphs>458</Paragraphs>
  <Slides>49</Slides>
  <Notes>5</Notes>
  <HiddenSlides>5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7" baseType="lpstr">
      <vt:lpstr>Arial</vt:lpstr>
      <vt:lpstr>SimSun</vt:lpstr>
      <vt:lpstr>Wingdings</vt:lpstr>
      <vt:lpstr>Segoe UI</vt:lpstr>
      <vt:lpstr>Open Sans</vt:lpstr>
      <vt:lpstr>Calibri</vt:lpstr>
      <vt:lpstr>Segoe UI</vt:lpstr>
      <vt:lpstr>Open Sans</vt:lpstr>
      <vt:lpstr>Microsoft YaHei</vt:lpstr>
      <vt:lpstr>Arial Unicode MS</vt:lpstr>
      <vt:lpstr>Segoe Sans Text</vt:lpstr>
      <vt:lpstr>Open Sans SemiBold</vt:lpstr>
      <vt:lpstr>Segoe UI Semibold</vt:lpstr>
      <vt:lpstr>Segoe Sans Text Semibold</vt:lpstr>
      <vt:lpstr>Segoe Print</vt:lpstr>
      <vt:lpstr>+mn-eaArial</vt:lpstr>
      <vt:lpstr>+mn-ltOpen Sans</vt:lpstr>
      <vt:lpstr>Azure 2023 Template</vt:lpstr>
      <vt:lpstr>What’s new in C# 13</vt:lpstr>
      <vt:lpstr>PowerPoint 演示文稿</vt:lpstr>
      <vt:lpstr>Params Collections</vt:lpstr>
      <vt:lpstr>New link methods</vt:lpstr>
      <vt:lpstr>The field keyword</vt:lpstr>
      <vt:lpstr>Partial properties</vt:lpstr>
      <vt:lpstr>Lorem ipsum dolor sit amet, consectetur adipiscing elit</vt:lpstr>
      <vt:lpstr>Lorem ipsum dolor sit amet</vt:lpstr>
      <vt:lpstr>Lorem ipsum dolor sit amet</vt:lpstr>
      <vt:lpstr>PowerPoint 演示文稿</vt:lpstr>
      <vt:lpstr>Lorem ipsum dolor sit</vt:lpstr>
      <vt:lpstr>Lorem ipsum dolor sit amet</vt:lpstr>
      <vt:lpstr>Lorem ipsum dolor sit amet</vt:lpstr>
      <vt:lpstr>Lorem ipsum dolor sit amet</vt:lpstr>
      <vt:lpstr>PowerPoint 演示文稿</vt:lpstr>
      <vt:lpstr>Lorem ipsum dolor sit amet</vt:lpstr>
      <vt:lpstr>Demo: Demo title here</vt:lpstr>
      <vt:lpstr>Demo: Demo title here</vt:lpstr>
      <vt:lpstr>Lorem ipsum dolor sit amet</vt:lpstr>
      <vt:lpstr>PowerPoint 演示文稿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演示文稿</vt:lpstr>
      <vt:lpstr>PowerPoint 演示文稿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演示文稿</vt:lpstr>
      <vt:lpstr>Get .NET 9</vt:lpstr>
      <vt:lpstr>Resources</vt:lpstr>
      <vt:lpstr>Thank you</vt:lpstr>
      <vt:lpstr>PowerPoint 演示文稿</vt:lpstr>
      <vt:lpstr>PowerPoint 演示文稿</vt:lpstr>
      <vt:lpstr>PowerPoint 演示文稿</vt:lpstr>
      <vt:lpstr>PowerPoint 演示文稿</vt:lpstr>
      <vt:lpstr>Ensure slide content is accessible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Sanjar</cp:lastModifiedBy>
  <cp:revision>3</cp:revision>
  <dcterms:created xsi:type="dcterms:W3CDTF">2024-10-07T23:57:00Z</dcterms:created>
  <dcterms:modified xsi:type="dcterms:W3CDTF">2024-12-01T16:17:58Z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